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72" r:id="rId11"/>
    <p:sldId id="265" r:id="rId12"/>
    <p:sldId id="266" r:id="rId13"/>
    <p:sldId id="273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A16B97-30EB-4D07-8B35-90F31691105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0F2ACC-C88E-4167-9B20-3AD1F611B7E9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প্রতিযোগিতা মূলক সাতার ০৪ প্রকার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1AD779-D60E-4250-B994-EB6C24E07A49}" type="parTrans" cxnId="{62AECB27-01A9-4802-9E31-1E5CD3C238D6}">
      <dgm:prSet/>
      <dgm:spPr/>
      <dgm:t>
        <a:bodyPr/>
        <a:lstStyle/>
        <a:p>
          <a:endParaRPr lang="en-US"/>
        </a:p>
      </dgm:t>
    </dgm:pt>
    <dgm:pt modelId="{544ECFC3-FD15-421D-B339-2F4A05A4B72E}" type="sibTrans" cxnId="{62AECB27-01A9-4802-9E31-1E5CD3C238D6}">
      <dgm:prSet/>
      <dgm:spPr/>
      <dgm:t>
        <a:bodyPr/>
        <a:lstStyle/>
        <a:p>
          <a:endParaRPr lang="en-US"/>
        </a:p>
      </dgm:t>
    </dgm:pt>
    <dgm:pt modelId="{DD437C93-524E-4845-8E0E-42280A513674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মুক্ত সাঁতার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73CC9C-C1CA-40CD-AAC5-586939C63CB3}" type="parTrans" cxnId="{DB873803-4E18-4F34-9F55-C38197BD6228}">
      <dgm:prSet/>
      <dgm:spPr/>
      <dgm:t>
        <a:bodyPr/>
        <a:lstStyle/>
        <a:p>
          <a:endParaRPr lang="en-US"/>
        </a:p>
      </dgm:t>
    </dgm:pt>
    <dgm:pt modelId="{080CE27C-B970-49E4-BE81-62DF4E32135E}" type="sibTrans" cxnId="{DB873803-4E18-4F34-9F55-C38197BD6228}">
      <dgm:prSet/>
      <dgm:spPr/>
      <dgm:t>
        <a:bodyPr/>
        <a:lstStyle/>
        <a:p>
          <a:endParaRPr lang="en-US"/>
        </a:p>
      </dgm:t>
    </dgm:pt>
    <dgm:pt modelId="{9B5D0AB2-5090-492B-8797-405B38A07A60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চিৎ সাঁতার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B09EE5-488D-47F0-8744-97B572207D1B}" type="parTrans" cxnId="{DE277832-0833-446C-A0E8-BE997384EAAF}">
      <dgm:prSet/>
      <dgm:spPr/>
      <dgm:t>
        <a:bodyPr/>
        <a:lstStyle/>
        <a:p>
          <a:endParaRPr lang="en-US"/>
        </a:p>
      </dgm:t>
    </dgm:pt>
    <dgm:pt modelId="{64C1E6BE-AF25-4DD9-94CC-715E07973694}" type="sibTrans" cxnId="{DE277832-0833-446C-A0E8-BE997384EAAF}">
      <dgm:prSet/>
      <dgm:spPr/>
      <dgm:t>
        <a:bodyPr/>
        <a:lstStyle/>
        <a:p>
          <a:endParaRPr lang="en-US"/>
        </a:p>
      </dgm:t>
    </dgm:pt>
    <dgm:pt modelId="{1C69EAB4-2CBE-4D5C-9975-0E357F5BE0EA}">
      <dgm:prSet phldrT="[Text]"/>
      <dgm:spPr>
        <a:solidFill>
          <a:srgbClr val="92D05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প্রজাপতি সাঁতার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27FA26-FFB1-4496-9ECF-27A5755FB0A0}" type="parTrans" cxnId="{573E84D1-6294-4FDF-9F8E-ADB2E1488982}">
      <dgm:prSet/>
      <dgm:spPr/>
      <dgm:t>
        <a:bodyPr/>
        <a:lstStyle/>
        <a:p>
          <a:endParaRPr lang="en-US"/>
        </a:p>
      </dgm:t>
    </dgm:pt>
    <dgm:pt modelId="{9719BDD4-3B3D-4D9A-82CD-AD1D47CCED38}" type="sibTrans" cxnId="{573E84D1-6294-4FDF-9F8E-ADB2E1488982}">
      <dgm:prSet/>
      <dgm:spPr/>
      <dgm:t>
        <a:bodyPr/>
        <a:lstStyle/>
        <a:p>
          <a:endParaRPr lang="en-US"/>
        </a:p>
      </dgm:t>
    </dgm:pt>
    <dgm:pt modelId="{269B74C7-BB16-4444-A586-EAACEDBEC06F}">
      <dgm:prSet phldrT="[Text]" custT="1"/>
      <dgm:spPr>
        <a:solidFill>
          <a:srgbClr val="FFC000"/>
        </a:solidFill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</a:rPr>
            <a:t>বুক </a:t>
          </a:r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সাঁতার</a:t>
          </a:r>
          <a:endParaRPr lang="en-US" sz="2800" dirty="0">
            <a:solidFill>
              <a:schemeClr val="tx1"/>
            </a:solidFill>
          </a:endParaRPr>
        </a:p>
      </dgm:t>
    </dgm:pt>
    <dgm:pt modelId="{8208DE99-D727-4CA9-9C8F-DB02F273ADFE}" type="parTrans" cxnId="{5C5E4342-C87B-40C6-AC2E-80D1B8F8270E}">
      <dgm:prSet/>
      <dgm:spPr/>
      <dgm:t>
        <a:bodyPr/>
        <a:lstStyle/>
        <a:p>
          <a:endParaRPr lang="en-US"/>
        </a:p>
      </dgm:t>
    </dgm:pt>
    <dgm:pt modelId="{96147531-8BDF-401A-B063-915F0425EBCA}" type="sibTrans" cxnId="{5C5E4342-C87B-40C6-AC2E-80D1B8F8270E}">
      <dgm:prSet/>
      <dgm:spPr/>
      <dgm:t>
        <a:bodyPr/>
        <a:lstStyle/>
        <a:p>
          <a:endParaRPr lang="en-US"/>
        </a:p>
      </dgm:t>
    </dgm:pt>
    <dgm:pt modelId="{BB167675-B1BC-412A-8382-24C4F6C4F03A}" type="pres">
      <dgm:prSet presAssocID="{DAA16B97-30EB-4D07-8B35-90F31691105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591B7A-8349-44A6-8D60-234706EF1F03}" type="pres">
      <dgm:prSet presAssocID="{9F0F2ACC-C88E-4167-9B20-3AD1F611B7E9}" presName="centerShape" presStyleLbl="node0" presStyleIdx="0" presStyleCnt="1" custScaleX="127158" custScaleY="127976"/>
      <dgm:spPr/>
      <dgm:t>
        <a:bodyPr/>
        <a:lstStyle/>
        <a:p>
          <a:endParaRPr lang="en-US"/>
        </a:p>
      </dgm:t>
    </dgm:pt>
    <dgm:pt modelId="{71F3C6CC-0CBC-4638-8E6D-449A86713CCB}" type="pres">
      <dgm:prSet presAssocID="{F573CC9C-C1CA-40CD-AAC5-586939C63CB3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E2AC470-27C6-4825-94A5-4A87F78053EF}" type="pres">
      <dgm:prSet presAssocID="{F573CC9C-C1CA-40CD-AAC5-586939C63CB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434041C-9272-449F-98DC-3EE6272A996B}" type="pres">
      <dgm:prSet presAssocID="{DD437C93-524E-4845-8E0E-42280A5136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38AD4-DF3C-45A5-9672-40D332D688D6}" type="pres">
      <dgm:prSet presAssocID="{95B09EE5-488D-47F0-8744-97B572207D1B}" presName="parTrans" presStyleLbl="sibTrans2D1" presStyleIdx="1" presStyleCnt="4"/>
      <dgm:spPr/>
      <dgm:t>
        <a:bodyPr/>
        <a:lstStyle/>
        <a:p>
          <a:endParaRPr lang="en-US"/>
        </a:p>
      </dgm:t>
    </dgm:pt>
    <dgm:pt modelId="{7676E035-5EAA-44FA-A381-59E500149502}" type="pres">
      <dgm:prSet presAssocID="{95B09EE5-488D-47F0-8744-97B572207D1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343C52F-987F-4DCC-865D-206F21862E8F}" type="pres">
      <dgm:prSet presAssocID="{9B5D0AB2-5090-492B-8797-405B38A07A6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BF02F-2BE3-491D-B9D9-B622AAEF8A1C}" type="pres">
      <dgm:prSet presAssocID="{A427FA26-FFB1-4496-9ECF-27A5755FB0A0}" presName="parTrans" presStyleLbl="sibTrans2D1" presStyleIdx="2" presStyleCnt="4"/>
      <dgm:spPr/>
      <dgm:t>
        <a:bodyPr/>
        <a:lstStyle/>
        <a:p>
          <a:endParaRPr lang="en-US"/>
        </a:p>
      </dgm:t>
    </dgm:pt>
    <dgm:pt modelId="{74FBFBAA-87E6-4A59-97BC-2A12F48EA8C5}" type="pres">
      <dgm:prSet presAssocID="{A427FA26-FFB1-4496-9ECF-27A5755FB0A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78D5F5F-D39E-44CD-9474-0966D6A4A373}" type="pres">
      <dgm:prSet presAssocID="{1C69EAB4-2CBE-4D5C-9975-0E357F5BE0E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7EC56-764E-4A58-8D70-2B4C65CDF308}" type="pres">
      <dgm:prSet presAssocID="{8208DE99-D727-4CA9-9C8F-DB02F273ADFE}" presName="parTrans" presStyleLbl="sibTrans2D1" presStyleIdx="3" presStyleCnt="4"/>
      <dgm:spPr/>
      <dgm:t>
        <a:bodyPr/>
        <a:lstStyle/>
        <a:p>
          <a:endParaRPr lang="en-US"/>
        </a:p>
      </dgm:t>
    </dgm:pt>
    <dgm:pt modelId="{94E2AA06-2A67-456C-AFC5-AD65CECDE41D}" type="pres">
      <dgm:prSet presAssocID="{8208DE99-D727-4CA9-9C8F-DB02F273ADF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DEF3554-1D40-459C-B1CE-13E720C22A62}" type="pres">
      <dgm:prSet presAssocID="{269B74C7-BB16-4444-A586-EAACEDBEC06F}" presName="node" presStyleLbl="node1" presStyleIdx="3" presStyleCnt="4" custScaleX="101009" custScaleY="92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52752F-2165-49A0-AE75-14583A0E4022}" type="presOf" srcId="{95B09EE5-488D-47F0-8744-97B572207D1B}" destId="{8CD38AD4-DF3C-45A5-9672-40D332D688D6}" srcOrd="0" destOrd="0" presId="urn:microsoft.com/office/officeart/2005/8/layout/radial5"/>
    <dgm:cxn modelId="{09875999-7986-439E-804E-4A619F94E6B1}" type="presOf" srcId="{DD437C93-524E-4845-8E0E-42280A513674}" destId="{4434041C-9272-449F-98DC-3EE6272A996B}" srcOrd="0" destOrd="0" presId="urn:microsoft.com/office/officeart/2005/8/layout/radial5"/>
    <dgm:cxn modelId="{774F2CCF-C9C0-4C6D-A60E-7D199A5A4563}" type="presOf" srcId="{1C69EAB4-2CBE-4D5C-9975-0E357F5BE0EA}" destId="{478D5F5F-D39E-44CD-9474-0966D6A4A373}" srcOrd="0" destOrd="0" presId="urn:microsoft.com/office/officeart/2005/8/layout/radial5"/>
    <dgm:cxn modelId="{EFCA3C51-1E11-49C0-BB4D-D94360BEDF62}" type="presOf" srcId="{8208DE99-D727-4CA9-9C8F-DB02F273ADFE}" destId="{94E2AA06-2A67-456C-AFC5-AD65CECDE41D}" srcOrd="1" destOrd="0" presId="urn:microsoft.com/office/officeart/2005/8/layout/radial5"/>
    <dgm:cxn modelId="{A3B29492-4931-4557-92DF-770FDF1744DD}" type="presOf" srcId="{95B09EE5-488D-47F0-8744-97B572207D1B}" destId="{7676E035-5EAA-44FA-A381-59E500149502}" srcOrd="1" destOrd="0" presId="urn:microsoft.com/office/officeart/2005/8/layout/radial5"/>
    <dgm:cxn modelId="{DE277832-0833-446C-A0E8-BE997384EAAF}" srcId="{9F0F2ACC-C88E-4167-9B20-3AD1F611B7E9}" destId="{9B5D0AB2-5090-492B-8797-405B38A07A60}" srcOrd="1" destOrd="0" parTransId="{95B09EE5-488D-47F0-8744-97B572207D1B}" sibTransId="{64C1E6BE-AF25-4DD9-94CC-715E07973694}"/>
    <dgm:cxn modelId="{3CADD863-A500-4FC3-AAF8-1EB67437C1B3}" type="presOf" srcId="{F573CC9C-C1CA-40CD-AAC5-586939C63CB3}" destId="{FE2AC470-27C6-4825-94A5-4A87F78053EF}" srcOrd="1" destOrd="0" presId="urn:microsoft.com/office/officeart/2005/8/layout/radial5"/>
    <dgm:cxn modelId="{DB873803-4E18-4F34-9F55-C38197BD6228}" srcId="{9F0F2ACC-C88E-4167-9B20-3AD1F611B7E9}" destId="{DD437C93-524E-4845-8E0E-42280A513674}" srcOrd="0" destOrd="0" parTransId="{F573CC9C-C1CA-40CD-AAC5-586939C63CB3}" sibTransId="{080CE27C-B970-49E4-BE81-62DF4E32135E}"/>
    <dgm:cxn modelId="{533A55C9-3ABA-4439-8233-50157923E674}" type="presOf" srcId="{A427FA26-FFB1-4496-9ECF-27A5755FB0A0}" destId="{74FBFBAA-87E6-4A59-97BC-2A12F48EA8C5}" srcOrd="1" destOrd="0" presId="urn:microsoft.com/office/officeart/2005/8/layout/radial5"/>
    <dgm:cxn modelId="{573E84D1-6294-4FDF-9F8E-ADB2E1488982}" srcId="{9F0F2ACC-C88E-4167-9B20-3AD1F611B7E9}" destId="{1C69EAB4-2CBE-4D5C-9975-0E357F5BE0EA}" srcOrd="2" destOrd="0" parTransId="{A427FA26-FFB1-4496-9ECF-27A5755FB0A0}" sibTransId="{9719BDD4-3B3D-4D9A-82CD-AD1D47CCED38}"/>
    <dgm:cxn modelId="{509E0B41-A5C2-4667-9357-B1F515062AB1}" type="presOf" srcId="{F573CC9C-C1CA-40CD-AAC5-586939C63CB3}" destId="{71F3C6CC-0CBC-4638-8E6D-449A86713CCB}" srcOrd="0" destOrd="0" presId="urn:microsoft.com/office/officeart/2005/8/layout/radial5"/>
    <dgm:cxn modelId="{8BD01B89-D43B-45EF-BA00-6A72A150D508}" type="presOf" srcId="{269B74C7-BB16-4444-A586-EAACEDBEC06F}" destId="{DDEF3554-1D40-459C-B1CE-13E720C22A62}" srcOrd="0" destOrd="0" presId="urn:microsoft.com/office/officeart/2005/8/layout/radial5"/>
    <dgm:cxn modelId="{5C5E4342-C87B-40C6-AC2E-80D1B8F8270E}" srcId="{9F0F2ACC-C88E-4167-9B20-3AD1F611B7E9}" destId="{269B74C7-BB16-4444-A586-EAACEDBEC06F}" srcOrd="3" destOrd="0" parTransId="{8208DE99-D727-4CA9-9C8F-DB02F273ADFE}" sibTransId="{96147531-8BDF-401A-B063-915F0425EBCA}"/>
    <dgm:cxn modelId="{4DDEB040-A970-4227-9B3D-9D1D4B3B891E}" type="presOf" srcId="{8208DE99-D727-4CA9-9C8F-DB02F273ADFE}" destId="{CC27EC56-764E-4A58-8D70-2B4C65CDF308}" srcOrd="0" destOrd="0" presId="urn:microsoft.com/office/officeart/2005/8/layout/radial5"/>
    <dgm:cxn modelId="{B929275F-8712-4FBE-BD32-5CB4CBB18034}" type="presOf" srcId="{9F0F2ACC-C88E-4167-9B20-3AD1F611B7E9}" destId="{2E591B7A-8349-44A6-8D60-234706EF1F03}" srcOrd="0" destOrd="0" presId="urn:microsoft.com/office/officeart/2005/8/layout/radial5"/>
    <dgm:cxn modelId="{EBD66B04-75D3-4F80-9F31-652E80A3AF85}" type="presOf" srcId="{A427FA26-FFB1-4496-9ECF-27A5755FB0A0}" destId="{67BBF02F-2BE3-491D-B9D9-B622AAEF8A1C}" srcOrd="0" destOrd="0" presId="urn:microsoft.com/office/officeart/2005/8/layout/radial5"/>
    <dgm:cxn modelId="{62AECB27-01A9-4802-9E31-1E5CD3C238D6}" srcId="{DAA16B97-30EB-4D07-8B35-90F316911057}" destId="{9F0F2ACC-C88E-4167-9B20-3AD1F611B7E9}" srcOrd="0" destOrd="0" parTransId="{3B1AD779-D60E-4250-B994-EB6C24E07A49}" sibTransId="{544ECFC3-FD15-421D-B339-2F4A05A4B72E}"/>
    <dgm:cxn modelId="{66AD49DB-8B5B-4703-846C-6DD4C8674CF6}" type="presOf" srcId="{9B5D0AB2-5090-492B-8797-405B38A07A60}" destId="{6343C52F-987F-4DCC-865D-206F21862E8F}" srcOrd="0" destOrd="0" presId="urn:microsoft.com/office/officeart/2005/8/layout/radial5"/>
    <dgm:cxn modelId="{A6DD3617-7412-428B-85E7-A9B939DBC3E0}" type="presOf" srcId="{DAA16B97-30EB-4D07-8B35-90F316911057}" destId="{BB167675-B1BC-412A-8382-24C4F6C4F03A}" srcOrd="0" destOrd="0" presId="urn:microsoft.com/office/officeart/2005/8/layout/radial5"/>
    <dgm:cxn modelId="{B64FA22F-6CE2-4101-B48B-3D111F4F6F28}" type="presParOf" srcId="{BB167675-B1BC-412A-8382-24C4F6C4F03A}" destId="{2E591B7A-8349-44A6-8D60-234706EF1F03}" srcOrd="0" destOrd="0" presId="urn:microsoft.com/office/officeart/2005/8/layout/radial5"/>
    <dgm:cxn modelId="{D2A70141-1B14-4D21-8EFA-DEB67B7449DE}" type="presParOf" srcId="{BB167675-B1BC-412A-8382-24C4F6C4F03A}" destId="{71F3C6CC-0CBC-4638-8E6D-449A86713CCB}" srcOrd="1" destOrd="0" presId="urn:microsoft.com/office/officeart/2005/8/layout/radial5"/>
    <dgm:cxn modelId="{B9A30160-52C7-469A-80FC-36F87815E0AF}" type="presParOf" srcId="{71F3C6CC-0CBC-4638-8E6D-449A86713CCB}" destId="{FE2AC470-27C6-4825-94A5-4A87F78053EF}" srcOrd="0" destOrd="0" presId="urn:microsoft.com/office/officeart/2005/8/layout/radial5"/>
    <dgm:cxn modelId="{8D692C69-D47D-4D3F-BDFE-6B26795A6142}" type="presParOf" srcId="{BB167675-B1BC-412A-8382-24C4F6C4F03A}" destId="{4434041C-9272-449F-98DC-3EE6272A996B}" srcOrd="2" destOrd="0" presId="urn:microsoft.com/office/officeart/2005/8/layout/radial5"/>
    <dgm:cxn modelId="{786DB4B7-F082-4EDA-81BB-DDA202B1E2B0}" type="presParOf" srcId="{BB167675-B1BC-412A-8382-24C4F6C4F03A}" destId="{8CD38AD4-DF3C-45A5-9672-40D332D688D6}" srcOrd="3" destOrd="0" presId="urn:microsoft.com/office/officeart/2005/8/layout/radial5"/>
    <dgm:cxn modelId="{226D7469-69D2-4701-992D-605BD1DD3944}" type="presParOf" srcId="{8CD38AD4-DF3C-45A5-9672-40D332D688D6}" destId="{7676E035-5EAA-44FA-A381-59E500149502}" srcOrd="0" destOrd="0" presId="urn:microsoft.com/office/officeart/2005/8/layout/radial5"/>
    <dgm:cxn modelId="{F10EBB82-B6E3-40E3-B4DF-027B73366F04}" type="presParOf" srcId="{BB167675-B1BC-412A-8382-24C4F6C4F03A}" destId="{6343C52F-987F-4DCC-865D-206F21862E8F}" srcOrd="4" destOrd="0" presId="urn:microsoft.com/office/officeart/2005/8/layout/radial5"/>
    <dgm:cxn modelId="{BCB3DF18-4D20-4078-BB56-0D5D1627C1DE}" type="presParOf" srcId="{BB167675-B1BC-412A-8382-24C4F6C4F03A}" destId="{67BBF02F-2BE3-491D-B9D9-B622AAEF8A1C}" srcOrd="5" destOrd="0" presId="urn:microsoft.com/office/officeart/2005/8/layout/radial5"/>
    <dgm:cxn modelId="{7D4D14FF-D0A7-42A5-B813-99359674E3D2}" type="presParOf" srcId="{67BBF02F-2BE3-491D-B9D9-B622AAEF8A1C}" destId="{74FBFBAA-87E6-4A59-97BC-2A12F48EA8C5}" srcOrd="0" destOrd="0" presId="urn:microsoft.com/office/officeart/2005/8/layout/radial5"/>
    <dgm:cxn modelId="{B3408B99-5F96-4670-A264-DBA7F945088B}" type="presParOf" srcId="{BB167675-B1BC-412A-8382-24C4F6C4F03A}" destId="{478D5F5F-D39E-44CD-9474-0966D6A4A373}" srcOrd="6" destOrd="0" presId="urn:microsoft.com/office/officeart/2005/8/layout/radial5"/>
    <dgm:cxn modelId="{5AF50BA1-D84F-4A22-A8E2-C29800F5E593}" type="presParOf" srcId="{BB167675-B1BC-412A-8382-24C4F6C4F03A}" destId="{CC27EC56-764E-4A58-8D70-2B4C65CDF308}" srcOrd="7" destOrd="0" presId="urn:microsoft.com/office/officeart/2005/8/layout/radial5"/>
    <dgm:cxn modelId="{46626D29-0A40-431A-ABFE-F5AC8E552302}" type="presParOf" srcId="{CC27EC56-764E-4A58-8D70-2B4C65CDF308}" destId="{94E2AA06-2A67-456C-AFC5-AD65CECDE41D}" srcOrd="0" destOrd="0" presId="urn:microsoft.com/office/officeart/2005/8/layout/radial5"/>
    <dgm:cxn modelId="{4E3FD0A2-5A26-4F4E-A0F1-5CB3D257EB91}" type="presParOf" srcId="{BB167675-B1BC-412A-8382-24C4F6C4F03A}" destId="{DDEF3554-1D40-459C-B1CE-13E720C22A6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69D6FD-A981-4232-9F65-C9EB70E2BEB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B2BF34-8C4D-42A5-8BD9-E4DA8969ECA6}">
      <dgm:prSet phldrT="[Text]" custT="1"/>
      <dgm:spPr>
        <a:solidFill>
          <a:srgbClr val="C00000"/>
        </a:solidFill>
      </dgm:spPr>
      <dgm:t>
        <a:bodyPr/>
        <a:lstStyle/>
        <a:p>
          <a:r>
            <a:rPr lang="bn-BD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সাঁতার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শেখার সহায়ক জিনিষ গুলু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A2297C-ED0B-4A39-BB75-5A229D55A093}" type="parTrans" cxnId="{DE2FDF2A-684B-4B72-95FC-60ED33F2F598}">
      <dgm:prSet/>
      <dgm:spPr/>
      <dgm:t>
        <a:bodyPr/>
        <a:lstStyle/>
        <a:p>
          <a:endParaRPr lang="en-US"/>
        </a:p>
      </dgm:t>
    </dgm:pt>
    <dgm:pt modelId="{F77821A9-3313-4B30-87D0-57E6C1B98A7E}" type="sibTrans" cxnId="{DE2FDF2A-684B-4B72-95FC-60ED33F2F598}">
      <dgm:prSet/>
      <dgm:spPr/>
      <dgm:t>
        <a:bodyPr/>
        <a:lstStyle/>
        <a:p>
          <a:endParaRPr lang="en-US"/>
        </a:p>
      </dgm:t>
    </dgm:pt>
    <dgm:pt modelId="{92357534-0D3C-4ED7-A8E1-625F7DAEA289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ভাসমান কাঠ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890EDE-69C9-43B2-947D-DC88EA5932ED}" type="parTrans" cxnId="{34A791F9-0CEF-489B-93E2-12A7E5482763}">
      <dgm:prSet/>
      <dgm:spPr/>
      <dgm:t>
        <a:bodyPr/>
        <a:lstStyle/>
        <a:p>
          <a:endParaRPr lang="en-US"/>
        </a:p>
      </dgm:t>
    </dgm:pt>
    <dgm:pt modelId="{B7C5A155-8D5F-4D65-9C15-0D7407E4AF39}" type="sibTrans" cxnId="{34A791F9-0CEF-489B-93E2-12A7E5482763}">
      <dgm:prSet/>
      <dgm:spPr/>
      <dgm:t>
        <a:bodyPr/>
        <a:lstStyle/>
        <a:p>
          <a:endParaRPr lang="en-US"/>
        </a:p>
      </dgm:t>
    </dgm:pt>
    <dgm:pt modelId="{5F41D660-12CF-4D14-B3E1-94FAA6C149D0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মটরগাড়ীর চাকার  টিউব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90BED3-79DD-4A6C-B6BA-43EDC8559AB2}" type="parTrans" cxnId="{FC5F0738-A39B-41C3-896A-8AE7EE2EC6DF}">
      <dgm:prSet/>
      <dgm:spPr/>
      <dgm:t>
        <a:bodyPr/>
        <a:lstStyle/>
        <a:p>
          <a:endParaRPr lang="en-US"/>
        </a:p>
      </dgm:t>
    </dgm:pt>
    <dgm:pt modelId="{97473E53-6B04-4110-BD25-2FFCBC8B2059}" type="sibTrans" cxnId="{FC5F0738-A39B-41C3-896A-8AE7EE2EC6DF}">
      <dgm:prSet/>
      <dgm:spPr/>
      <dgm:t>
        <a:bodyPr/>
        <a:lstStyle/>
        <a:p>
          <a:endParaRPr lang="en-US"/>
        </a:p>
      </dgm:t>
    </dgm:pt>
    <dgm:pt modelId="{9454FDD0-7E0C-4D15-B0E5-B0D8EC1FDFEC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কলাগাছ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4073D6-A950-4233-A00E-F119BAD646DD}" type="parTrans" cxnId="{05EB8451-7D84-4C05-A8FC-DC28F1F546B3}">
      <dgm:prSet/>
      <dgm:spPr/>
      <dgm:t>
        <a:bodyPr/>
        <a:lstStyle/>
        <a:p>
          <a:endParaRPr lang="en-US"/>
        </a:p>
      </dgm:t>
    </dgm:pt>
    <dgm:pt modelId="{FA0CFBA4-0B88-4498-80E6-0734E896BA38}" type="sibTrans" cxnId="{05EB8451-7D84-4C05-A8FC-DC28F1F546B3}">
      <dgm:prSet/>
      <dgm:spPr/>
      <dgm:t>
        <a:bodyPr/>
        <a:lstStyle/>
        <a:p>
          <a:endParaRPr lang="en-US"/>
        </a:p>
      </dgm:t>
    </dgm:pt>
    <dgm:pt modelId="{3AC9FAB3-1FA8-4F80-A925-22770797C72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শুকনো নারিকেল গাছ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8AAC07-0A6B-4A27-8CF9-4DC94BBAF74B}" type="parTrans" cxnId="{21B6DDC0-75BE-487C-A0C8-71D81D0C08EB}">
      <dgm:prSet/>
      <dgm:spPr/>
      <dgm:t>
        <a:bodyPr/>
        <a:lstStyle/>
        <a:p>
          <a:endParaRPr lang="en-US"/>
        </a:p>
      </dgm:t>
    </dgm:pt>
    <dgm:pt modelId="{287511E7-187A-4287-A25D-938D7EBB73E7}" type="sibTrans" cxnId="{21B6DDC0-75BE-487C-A0C8-71D81D0C08EB}">
      <dgm:prSet/>
      <dgm:spPr/>
      <dgm:t>
        <a:bodyPr/>
        <a:lstStyle/>
        <a:p>
          <a:endParaRPr lang="en-US"/>
        </a:p>
      </dgm:t>
    </dgm:pt>
    <dgm:pt modelId="{F95DF319-A22B-4A40-B1C7-48C6D9D87058}">
      <dgm:prSet custT="1"/>
      <dgm:spPr>
        <a:solidFill>
          <a:srgbClr val="7030A0"/>
        </a:solidFill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ভাসমান বাঁশ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D5311C-3C39-465A-9534-111FF07F09EB}" type="parTrans" cxnId="{5FE621E0-D426-4D86-AD57-D5D6E045653B}">
      <dgm:prSet/>
      <dgm:spPr/>
      <dgm:t>
        <a:bodyPr/>
        <a:lstStyle/>
        <a:p>
          <a:endParaRPr lang="en-US"/>
        </a:p>
      </dgm:t>
    </dgm:pt>
    <dgm:pt modelId="{AC2E9EDB-E444-4430-8F21-995066CA33CA}" type="sibTrans" cxnId="{5FE621E0-D426-4D86-AD57-D5D6E045653B}">
      <dgm:prSet/>
      <dgm:spPr/>
      <dgm:t>
        <a:bodyPr/>
        <a:lstStyle/>
        <a:p>
          <a:endParaRPr lang="en-US"/>
        </a:p>
      </dgm:t>
    </dgm:pt>
    <dgm:pt modelId="{39BAD407-6AE0-4531-954A-F1DA6960221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জীবন রক্ষার জন্য বয়া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009F2F-FE34-4BBA-BDDC-E5E4CAE59DB3}" type="parTrans" cxnId="{B79DD13F-1EC2-4AA3-A854-F7A0A348EC74}">
      <dgm:prSet/>
      <dgm:spPr/>
      <dgm:t>
        <a:bodyPr/>
        <a:lstStyle/>
        <a:p>
          <a:endParaRPr lang="en-US"/>
        </a:p>
      </dgm:t>
    </dgm:pt>
    <dgm:pt modelId="{EABDD1B4-F4F0-42C1-A26B-AC559B144B38}" type="sibTrans" cxnId="{B79DD13F-1EC2-4AA3-A854-F7A0A348EC74}">
      <dgm:prSet/>
      <dgm:spPr/>
      <dgm:t>
        <a:bodyPr/>
        <a:lstStyle/>
        <a:p>
          <a:endParaRPr lang="en-US"/>
        </a:p>
      </dgm:t>
    </dgm:pt>
    <dgm:pt modelId="{658FA64C-04AA-46FF-B87F-AC0A9A850151}" type="pres">
      <dgm:prSet presAssocID="{F269D6FD-A981-4232-9F65-C9EB70E2BEB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17B228-5D5D-4693-B48A-7408DC85077F}" type="pres">
      <dgm:prSet presAssocID="{DEB2BF34-8C4D-42A5-8BD9-E4DA8969ECA6}" presName="centerShape" presStyleLbl="node0" presStyleIdx="0" presStyleCnt="1" custScaleX="140690" custScaleY="111816"/>
      <dgm:spPr/>
      <dgm:t>
        <a:bodyPr/>
        <a:lstStyle/>
        <a:p>
          <a:endParaRPr lang="en-US"/>
        </a:p>
      </dgm:t>
    </dgm:pt>
    <dgm:pt modelId="{1D670AF6-A0F0-4216-8C45-BF3DDBBE702B}" type="pres">
      <dgm:prSet presAssocID="{73890EDE-69C9-43B2-947D-DC88EA5932ED}" presName="Name9" presStyleLbl="parChTrans1D2" presStyleIdx="0" presStyleCnt="6"/>
      <dgm:spPr/>
      <dgm:t>
        <a:bodyPr/>
        <a:lstStyle/>
        <a:p>
          <a:endParaRPr lang="en-US"/>
        </a:p>
      </dgm:t>
    </dgm:pt>
    <dgm:pt modelId="{A29A686B-235F-49D6-BCBD-4C62F3582FC2}" type="pres">
      <dgm:prSet presAssocID="{73890EDE-69C9-43B2-947D-DC88EA5932ED}" presName="connTx" presStyleLbl="parChTrans1D2" presStyleIdx="0" presStyleCnt="6"/>
      <dgm:spPr/>
      <dgm:t>
        <a:bodyPr/>
        <a:lstStyle/>
        <a:p>
          <a:endParaRPr lang="en-US"/>
        </a:p>
      </dgm:t>
    </dgm:pt>
    <dgm:pt modelId="{64A25629-8FED-43CB-8E7C-CA229CDA9C8E}" type="pres">
      <dgm:prSet presAssocID="{92357534-0D3C-4ED7-A8E1-625F7DAEA28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729DF-B7DB-4111-ADD2-8D0491441B41}" type="pres">
      <dgm:prSet presAssocID="{DFD5311C-3C39-465A-9534-111FF07F09EB}" presName="Name9" presStyleLbl="parChTrans1D2" presStyleIdx="1" presStyleCnt="6"/>
      <dgm:spPr/>
      <dgm:t>
        <a:bodyPr/>
        <a:lstStyle/>
        <a:p>
          <a:endParaRPr lang="en-US"/>
        </a:p>
      </dgm:t>
    </dgm:pt>
    <dgm:pt modelId="{9B3CACFD-1367-47AB-8FAA-4A80E36B1A3A}" type="pres">
      <dgm:prSet presAssocID="{DFD5311C-3C39-465A-9534-111FF07F09EB}" presName="connTx" presStyleLbl="parChTrans1D2" presStyleIdx="1" presStyleCnt="6"/>
      <dgm:spPr/>
      <dgm:t>
        <a:bodyPr/>
        <a:lstStyle/>
        <a:p>
          <a:endParaRPr lang="en-US"/>
        </a:p>
      </dgm:t>
    </dgm:pt>
    <dgm:pt modelId="{26EC7BD5-90AF-448B-8819-3AE1CA87AAF1}" type="pres">
      <dgm:prSet presAssocID="{F95DF319-A22B-4A40-B1C7-48C6D9D8705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EE30C-D148-4053-962E-81D6B7F46FA0}" type="pres">
      <dgm:prSet presAssocID="{01009F2F-FE34-4BBA-BDDC-E5E4CAE59DB3}" presName="Name9" presStyleLbl="parChTrans1D2" presStyleIdx="2" presStyleCnt="6"/>
      <dgm:spPr/>
      <dgm:t>
        <a:bodyPr/>
        <a:lstStyle/>
        <a:p>
          <a:endParaRPr lang="en-US"/>
        </a:p>
      </dgm:t>
    </dgm:pt>
    <dgm:pt modelId="{674E576D-9A41-432D-9B9D-E169389E5E70}" type="pres">
      <dgm:prSet presAssocID="{01009F2F-FE34-4BBA-BDDC-E5E4CAE59DB3}" presName="connTx" presStyleLbl="parChTrans1D2" presStyleIdx="2" presStyleCnt="6"/>
      <dgm:spPr/>
      <dgm:t>
        <a:bodyPr/>
        <a:lstStyle/>
        <a:p>
          <a:endParaRPr lang="en-US"/>
        </a:p>
      </dgm:t>
    </dgm:pt>
    <dgm:pt modelId="{A44EA554-4AB5-444F-B7F1-8D829ABA7250}" type="pres">
      <dgm:prSet presAssocID="{39BAD407-6AE0-4531-954A-F1DA696022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5D40B-E353-4487-A1DC-4D77A210C354}" type="pres">
      <dgm:prSet presAssocID="{7690BED3-79DD-4A6C-B6BA-43EDC8559AB2}" presName="Name9" presStyleLbl="parChTrans1D2" presStyleIdx="3" presStyleCnt="6"/>
      <dgm:spPr/>
      <dgm:t>
        <a:bodyPr/>
        <a:lstStyle/>
        <a:p>
          <a:endParaRPr lang="en-US"/>
        </a:p>
      </dgm:t>
    </dgm:pt>
    <dgm:pt modelId="{66C5E858-8448-4A91-A12A-A044486824D5}" type="pres">
      <dgm:prSet presAssocID="{7690BED3-79DD-4A6C-B6BA-43EDC8559AB2}" presName="connTx" presStyleLbl="parChTrans1D2" presStyleIdx="3" presStyleCnt="6"/>
      <dgm:spPr/>
      <dgm:t>
        <a:bodyPr/>
        <a:lstStyle/>
        <a:p>
          <a:endParaRPr lang="en-US"/>
        </a:p>
      </dgm:t>
    </dgm:pt>
    <dgm:pt modelId="{FF0A5159-5C77-4E39-B6BB-7D005CB9DC22}" type="pres">
      <dgm:prSet presAssocID="{5F41D660-12CF-4D14-B3E1-94FAA6C149D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34A5B-88F0-4F62-ACEC-5BD9521D5ADB}" type="pres">
      <dgm:prSet presAssocID="{C94073D6-A950-4233-A00E-F119BAD646DD}" presName="Name9" presStyleLbl="parChTrans1D2" presStyleIdx="4" presStyleCnt="6"/>
      <dgm:spPr/>
      <dgm:t>
        <a:bodyPr/>
        <a:lstStyle/>
        <a:p>
          <a:endParaRPr lang="en-US"/>
        </a:p>
      </dgm:t>
    </dgm:pt>
    <dgm:pt modelId="{82DFF03B-03A4-4EE7-AB58-880E55D23179}" type="pres">
      <dgm:prSet presAssocID="{C94073D6-A950-4233-A00E-F119BAD646DD}" presName="connTx" presStyleLbl="parChTrans1D2" presStyleIdx="4" presStyleCnt="6"/>
      <dgm:spPr/>
      <dgm:t>
        <a:bodyPr/>
        <a:lstStyle/>
        <a:p>
          <a:endParaRPr lang="en-US"/>
        </a:p>
      </dgm:t>
    </dgm:pt>
    <dgm:pt modelId="{E7CDF241-4EDF-4EC4-B763-B7C7DD5A6B45}" type="pres">
      <dgm:prSet presAssocID="{9454FDD0-7E0C-4D15-B0E5-B0D8EC1FDFE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8986D-90DD-45C9-9F55-E79BE29C88B4}" type="pres">
      <dgm:prSet presAssocID="{128AAC07-0A6B-4A27-8CF9-4DC94BBAF74B}" presName="Name9" presStyleLbl="parChTrans1D2" presStyleIdx="5" presStyleCnt="6"/>
      <dgm:spPr/>
      <dgm:t>
        <a:bodyPr/>
        <a:lstStyle/>
        <a:p>
          <a:endParaRPr lang="en-US"/>
        </a:p>
      </dgm:t>
    </dgm:pt>
    <dgm:pt modelId="{7730C2E2-82C4-4C8B-BCA6-2CD5D75DAE86}" type="pres">
      <dgm:prSet presAssocID="{128AAC07-0A6B-4A27-8CF9-4DC94BBAF74B}" presName="connTx" presStyleLbl="parChTrans1D2" presStyleIdx="5" presStyleCnt="6"/>
      <dgm:spPr/>
      <dgm:t>
        <a:bodyPr/>
        <a:lstStyle/>
        <a:p>
          <a:endParaRPr lang="en-US"/>
        </a:p>
      </dgm:t>
    </dgm:pt>
    <dgm:pt modelId="{A3754609-31BA-4624-BE43-3E2256B2EBFD}" type="pres">
      <dgm:prSet presAssocID="{3AC9FAB3-1FA8-4F80-A925-22770797C72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6FB030-8874-4B3D-8F97-0F9FDB86EEFD}" type="presOf" srcId="{DEB2BF34-8C4D-42A5-8BD9-E4DA8969ECA6}" destId="{BC17B228-5D5D-4693-B48A-7408DC85077F}" srcOrd="0" destOrd="0" presId="urn:microsoft.com/office/officeart/2005/8/layout/radial1"/>
    <dgm:cxn modelId="{05EB8451-7D84-4C05-A8FC-DC28F1F546B3}" srcId="{DEB2BF34-8C4D-42A5-8BD9-E4DA8969ECA6}" destId="{9454FDD0-7E0C-4D15-B0E5-B0D8EC1FDFEC}" srcOrd="4" destOrd="0" parTransId="{C94073D6-A950-4233-A00E-F119BAD646DD}" sibTransId="{FA0CFBA4-0B88-4498-80E6-0734E896BA38}"/>
    <dgm:cxn modelId="{1F3DC46B-EDFF-41F6-9166-1CAC56CE7DD2}" type="presOf" srcId="{73890EDE-69C9-43B2-947D-DC88EA5932ED}" destId="{A29A686B-235F-49D6-BCBD-4C62F3582FC2}" srcOrd="1" destOrd="0" presId="urn:microsoft.com/office/officeart/2005/8/layout/radial1"/>
    <dgm:cxn modelId="{6FC4F611-6D31-4413-A77D-87829E19F0A0}" type="presOf" srcId="{3AC9FAB3-1FA8-4F80-A925-22770797C721}" destId="{A3754609-31BA-4624-BE43-3E2256B2EBFD}" srcOrd="0" destOrd="0" presId="urn:microsoft.com/office/officeart/2005/8/layout/radial1"/>
    <dgm:cxn modelId="{21B6DDC0-75BE-487C-A0C8-71D81D0C08EB}" srcId="{DEB2BF34-8C4D-42A5-8BD9-E4DA8969ECA6}" destId="{3AC9FAB3-1FA8-4F80-A925-22770797C721}" srcOrd="5" destOrd="0" parTransId="{128AAC07-0A6B-4A27-8CF9-4DC94BBAF74B}" sibTransId="{287511E7-187A-4287-A25D-938D7EBB73E7}"/>
    <dgm:cxn modelId="{DE0A38B3-676C-4228-AC04-14D23DFE89C5}" type="presOf" srcId="{C94073D6-A950-4233-A00E-F119BAD646DD}" destId="{34B34A5B-88F0-4F62-ACEC-5BD9521D5ADB}" srcOrd="0" destOrd="0" presId="urn:microsoft.com/office/officeart/2005/8/layout/radial1"/>
    <dgm:cxn modelId="{E66BF7E6-3830-4E7A-83FF-93A34D6BAE60}" type="presOf" srcId="{73890EDE-69C9-43B2-947D-DC88EA5932ED}" destId="{1D670AF6-A0F0-4216-8C45-BF3DDBBE702B}" srcOrd="0" destOrd="0" presId="urn:microsoft.com/office/officeart/2005/8/layout/radial1"/>
    <dgm:cxn modelId="{4B7F1C2E-6752-4C99-9A6D-2C69F4156F90}" type="presOf" srcId="{128AAC07-0A6B-4A27-8CF9-4DC94BBAF74B}" destId="{84A8986D-90DD-45C9-9F55-E79BE29C88B4}" srcOrd="0" destOrd="0" presId="urn:microsoft.com/office/officeart/2005/8/layout/radial1"/>
    <dgm:cxn modelId="{12F9BA61-4A9A-417B-AC44-8D2AD727325E}" type="presOf" srcId="{92357534-0D3C-4ED7-A8E1-625F7DAEA289}" destId="{64A25629-8FED-43CB-8E7C-CA229CDA9C8E}" srcOrd="0" destOrd="0" presId="urn:microsoft.com/office/officeart/2005/8/layout/radial1"/>
    <dgm:cxn modelId="{A999F0AE-EE8A-4E8F-B00F-D4C24774A72D}" type="presOf" srcId="{39BAD407-6AE0-4531-954A-F1DA6960221D}" destId="{A44EA554-4AB5-444F-B7F1-8D829ABA7250}" srcOrd="0" destOrd="0" presId="urn:microsoft.com/office/officeart/2005/8/layout/radial1"/>
    <dgm:cxn modelId="{74FE1598-39E9-47E0-BA95-39CE3D66EA0A}" type="presOf" srcId="{F269D6FD-A981-4232-9F65-C9EB70E2BEBF}" destId="{658FA64C-04AA-46FF-B87F-AC0A9A850151}" srcOrd="0" destOrd="0" presId="urn:microsoft.com/office/officeart/2005/8/layout/radial1"/>
    <dgm:cxn modelId="{5FE621E0-D426-4D86-AD57-D5D6E045653B}" srcId="{DEB2BF34-8C4D-42A5-8BD9-E4DA8969ECA6}" destId="{F95DF319-A22B-4A40-B1C7-48C6D9D87058}" srcOrd="1" destOrd="0" parTransId="{DFD5311C-3C39-465A-9534-111FF07F09EB}" sibTransId="{AC2E9EDB-E444-4430-8F21-995066CA33CA}"/>
    <dgm:cxn modelId="{198EEAA7-0237-47D4-9087-E2EF6A06EEE8}" type="presOf" srcId="{DFD5311C-3C39-465A-9534-111FF07F09EB}" destId="{9B3CACFD-1367-47AB-8FAA-4A80E36B1A3A}" srcOrd="1" destOrd="0" presId="urn:microsoft.com/office/officeart/2005/8/layout/radial1"/>
    <dgm:cxn modelId="{268BA530-7A9A-4A33-859E-E49823D68E13}" type="presOf" srcId="{F95DF319-A22B-4A40-B1C7-48C6D9D87058}" destId="{26EC7BD5-90AF-448B-8819-3AE1CA87AAF1}" srcOrd="0" destOrd="0" presId="urn:microsoft.com/office/officeart/2005/8/layout/radial1"/>
    <dgm:cxn modelId="{D8777936-FB99-47C8-9178-A6E99F663525}" type="presOf" srcId="{128AAC07-0A6B-4A27-8CF9-4DC94BBAF74B}" destId="{7730C2E2-82C4-4C8B-BCA6-2CD5D75DAE86}" srcOrd="1" destOrd="0" presId="urn:microsoft.com/office/officeart/2005/8/layout/radial1"/>
    <dgm:cxn modelId="{2D39CEBA-1B60-438A-B0A8-C2901EBDDF0A}" type="presOf" srcId="{DFD5311C-3C39-465A-9534-111FF07F09EB}" destId="{1BB729DF-B7DB-4111-ADD2-8D0491441B41}" srcOrd="0" destOrd="0" presId="urn:microsoft.com/office/officeart/2005/8/layout/radial1"/>
    <dgm:cxn modelId="{B79DD13F-1EC2-4AA3-A854-F7A0A348EC74}" srcId="{DEB2BF34-8C4D-42A5-8BD9-E4DA8969ECA6}" destId="{39BAD407-6AE0-4531-954A-F1DA6960221D}" srcOrd="2" destOrd="0" parTransId="{01009F2F-FE34-4BBA-BDDC-E5E4CAE59DB3}" sibTransId="{EABDD1B4-F4F0-42C1-A26B-AC559B144B38}"/>
    <dgm:cxn modelId="{2C1AF201-C2C5-4433-8943-14D6491ECF72}" type="presOf" srcId="{01009F2F-FE34-4BBA-BDDC-E5E4CAE59DB3}" destId="{674E576D-9A41-432D-9B9D-E169389E5E70}" srcOrd="1" destOrd="0" presId="urn:microsoft.com/office/officeart/2005/8/layout/radial1"/>
    <dgm:cxn modelId="{ECF2C0AA-93E0-440F-AF04-031D42817FD5}" type="presOf" srcId="{7690BED3-79DD-4A6C-B6BA-43EDC8559AB2}" destId="{99C5D40B-E353-4487-A1DC-4D77A210C354}" srcOrd="0" destOrd="0" presId="urn:microsoft.com/office/officeart/2005/8/layout/radial1"/>
    <dgm:cxn modelId="{C3786AE1-474D-4A5A-9F6B-4ADABE464D95}" type="presOf" srcId="{5F41D660-12CF-4D14-B3E1-94FAA6C149D0}" destId="{FF0A5159-5C77-4E39-B6BB-7D005CB9DC22}" srcOrd="0" destOrd="0" presId="urn:microsoft.com/office/officeart/2005/8/layout/radial1"/>
    <dgm:cxn modelId="{E728FD97-0A1C-493E-A00D-1DACB65D2B8B}" type="presOf" srcId="{9454FDD0-7E0C-4D15-B0E5-B0D8EC1FDFEC}" destId="{E7CDF241-4EDF-4EC4-B763-B7C7DD5A6B45}" srcOrd="0" destOrd="0" presId="urn:microsoft.com/office/officeart/2005/8/layout/radial1"/>
    <dgm:cxn modelId="{E4189A5B-E3F5-428A-9267-5032E8E1A7BA}" type="presOf" srcId="{7690BED3-79DD-4A6C-B6BA-43EDC8559AB2}" destId="{66C5E858-8448-4A91-A12A-A044486824D5}" srcOrd="1" destOrd="0" presId="urn:microsoft.com/office/officeart/2005/8/layout/radial1"/>
    <dgm:cxn modelId="{B0603E20-D0D5-4D3E-A25B-B69DC04B1198}" type="presOf" srcId="{C94073D6-A950-4233-A00E-F119BAD646DD}" destId="{82DFF03B-03A4-4EE7-AB58-880E55D23179}" srcOrd="1" destOrd="0" presId="urn:microsoft.com/office/officeart/2005/8/layout/radial1"/>
    <dgm:cxn modelId="{34A791F9-0CEF-489B-93E2-12A7E5482763}" srcId="{DEB2BF34-8C4D-42A5-8BD9-E4DA8969ECA6}" destId="{92357534-0D3C-4ED7-A8E1-625F7DAEA289}" srcOrd="0" destOrd="0" parTransId="{73890EDE-69C9-43B2-947D-DC88EA5932ED}" sibTransId="{B7C5A155-8D5F-4D65-9C15-0D7407E4AF39}"/>
    <dgm:cxn modelId="{567071F5-A3A3-4A67-AD2C-166E5923CD1C}" type="presOf" srcId="{01009F2F-FE34-4BBA-BDDC-E5E4CAE59DB3}" destId="{CE4EE30C-D148-4053-962E-81D6B7F46FA0}" srcOrd="0" destOrd="0" presId="urn:microsoft.com/office/officeart/2005/8/layout/radial1"/>
    <dgm:cxn modelId="{FC5F0738-A39B-41C3-896A-8AE7EE2EC6DF}" srcId="{DEB2BF34-8C4D-42A5-8BD9-E4DA8969ECA6}" destId="{5F41D660-12CF-4D14-B3E1-94FAA6C149D0}" srcOrd="3" destOrd="0" parTransId="{7690BED3-79DD-4A6C-B6BA-43EDC8559AB2}" sibTransId="{97473E53-6B04-4110-BD25-2FFCBC8B2059}"/>
    <dgm:cxn modelId="{DE2FDF2A-684B-4B72-95FC-60ED33F2F598}" srcId="{F269D6FD-A981-4232-9F65-C9EB70E2BEBF}" destId="{DEB2BF34-8C4D-42A5-8BD9-E4DA8969ECA6}" srcOrd="0" destOrd="0" parTransId="{73A2297C-ED0B-4A39-BB75-5A229D55A093}" sibTransId="{F77821A9-3313-4B30-87D0-57E6C1B98A7E}"/>
    <dgm:cxn modelId="{42114B56-FCE6-455A-A9BF-BBB1C8EC1EE0}" type="presParOf" srcId="{658FA64C-04AA-46FF-B87F-AC0A9A850151}" destId="{BC17B228-5D5D-4693-B48A-7408DC85077F}" srcOrd="0" destOrd="0" presId="urn:microsoft.com/office/officeart/2005/8/layout/radial1"/>
    <dgm:cxn modelId="{DE4B3D21-DFD1-4C3F-B732-6877829C86BE}" type="presParOf" srcId="{658FA64C-04AA-46FF-B87F-AC0A9A850151}" destId="{1D670AF6-A0F0-4216-8C45-BF3DDBBE702B}" srcOrd="1" destOrd="0" presId="urn:microsoft.com/office/officeart/2005/8/layout/radial1"/>
    <dgm:cxn modelId="{DA73D2CC-11FC-452D-AE37-F30D23CC261F}" type="presParOf" srcId="{1D670AF6-A0F0-4216-8C45-BF3DDBBE702B}" destId="{A29A686B-235F-49D6-BCBD-4C62F3582FC2}" srcOrd="0" destOrd="0" presId="urn:microsoft.com/office/officeart/2005/8/layout/radial1"/>
    <dgm:cxn modelId="{0472978A-7ADF-4813-9BBC-E084C1E72975}" type="presParOf" srcId="{658FA64C-04AA-46FF-B87F-AC0A9A850151}" destId="{64A25629-8FED-43CB-8E7C-CA229CDA9C8E}" srcOrd="2" destOrd="0" presId="urn:microsoft.com/office/officeart/2005/8/layout/radial1"/>
    <dgm:cxn modelId="{DEA18A9B-5844-489A-8CF4-04937CF41BC2}" type="presParOf" srcId="{658FA64C-04AA-46FF-B87F-AC0A9A850151}" destId="{1BB729DF-B7DB-4111-ADD2-8D0491441B41}" srcOrd="3" destOrd="0" presId="urn:microsoft.com/office/officeart/2005/8/layout/radial1"/>
    <dgm:cxn modelId="{F2A77CE3-B01C-41CA-B70D-623FE749C2A2}" type="presParOf" srcId="{1BB729DF-B7DB-4111-ADD2-8D0491441B41}" destId="{9B3CACFD-1367-47AB-8FAA-4A80E36B1A3A}" srcOrd="0" destOrd="0" presId="urn:microsoft.com/office/officeart/2005/8/layout/radial1"/>
    <dgm:cxn modelId="{B3A33C28-1A3C-4B87-93D2-F0D0E9F989CE}" type="presParOf" srcId="{658FA64C-04AA-46FF-B87F-AC0A9A850151}" destId="{26EC7BD5-90AF-448B-8819-3AE1CA87AAF1}" srcOrd="4" destOrd="0" presId="urn:microsoft.com/office/officeart/2005/8/layout/radial1"/>
    <dgm:cxn modelId="{D37A3266-AEDB-4C38-B13C-BF952051FAD1}" type="presParOf" srcId="{658FA64C-04AA-46FF-B87F-AC0A9A850151}" destId="{CE4EE30C-D148-4053-962E-81D6B7F46FA0}" srcOrd="5" destOrd="0" presId="urn:microsoft.com/office/officeart/2005/8/layout/radial1"/>
    <dgm:cxn modelId="{2A1EC6CE-5B4F-4865-A0C2-5D7F5B040F02}" type="presParOf" srcId="{CE4EE30C-D148-4053-962E-81D6B7F46FA0}" destId="{674E576D-9A41-432D-9B9D-E169389E5E70}" srcOrd="0" destOrd="0" presId="urn:microsoft.com/office/officeart/2005/8/layout/radial1"/>
    <dgm:cxn modelId="{10E9B35E-AE4B-44AF-A4DF-94491F601DFD}" type="presParOf" srcId="{658FA64C-04AA-46FF-B87F-AC0A9A850151}" destId="{A44EA554-4AB5-444F-B7F1-8D829ABA7250}" srcOrd="6" destOrd="0" presId="urn:microsoft.com/office/officeart/2005/8/layout/radial1"/>
    <dgm:cxn modelId="{9B86D3C7-81CA-4504-A0F6-69A10ECDB20F}" type="presParOf" srcId="{658FA64C-04AA-46FF-B87F-AC0A9A850151}" destId="{99C5D40B-E353-4487-A1DC-4D77A210C354}" srcOrd="7" destOrd="0" presId="urn:microsoft.com/office/officeart/2005/8/layout/radial1"/>
    <dgm:cxn modelId="{892299AE-5ADC-426F-92D5-C5EF74E46852}" type="presParOf" srcId="{99C5D40B-E353-4487-A1DC-4D77A210C354}" destId="{66C5E858-8448-4A91-A12A-A044486824D5}" srcOrd="0" destOrd="0" presId="urn:microsoft.com/office/officeart/2005/8/layout/radial1"/>
    <dgm:cxn modelId="{DB9F7D24-AFC1-498D-91A9-034018EB50B2}" type="presParOf" srcId="{658FA64C-04AA-46FF-B87F-AC0A9A850151}" destId="{FF0A5159-5C77-4E39-B6BB-7D005CB9DC22}" srcOrd="8" destOrd="0" presId="urn:microsoft.com/office/officeart/2005/8/layout/radial1"/>
    <dgm:cxn modelId="{669D648A-756E-4FC3-BC23-B89C61A59C23}" type="presParOf" srcId="{658FA64C-04AA-46FF-B87F-AC0A9A850151}" destId="{34B34A5B-88F0-4F62-ACEC-5BD9521D5ADB}" srcOrd="9" destOrd="0" presId="urn:microsoft.com/office/officeart/2005/8/layout/radial1"/>
    <dgm:cxn modelId="{44BD700D-F8FA-4375-9659-6278387A32BF}" type="presParOf" srcId="{34B34A5B-88F0-4F62-ACEC-5BD9521D5ADB}" destId="{82DFF03B-03A4-4EE7-AB58-880E55D23179}" srcOrd="0" destOrd="0" presId="urn:microsoft.com/office/officeart/2005/8/layout/radial1"/>
    <dgm:cxn modelId="{80BDB95C-89D0-4508-849A-B2C4B079399E}" type="presParOf" srcId="{658FA64C-04AA-46FF-B87F-AC0A9A850151}" destId="{E7CDF241-4EDF-4EC4-B763-B7C7DD5A6B45}" srcOrd="10" destOrd="0" presId="urn:microsoft.com/office/officeart/2005/8/layout/radial1"/>
    <dgm:cxn modelId="{C6CECE50-E72A-4297-83A0-907CD4C7CC0C}" type="presParOf" srcId="{658FA64C-04AA-46FF-B87F-AC0A9A850151}" destId="{84A8986D-90DD-45C9-9F55-E79BE29C88B4}" srcOrd="11" destOrd="0" presId="urn:microsoft.com/office/officeart/2005/8/layout/radial1"/>
    <dgm:cxn modelId="{E81202A2-FE2B-4870-9985-B1F7B53B09AA}" type="presParOf" srcId="{84A8986D-90DD-45C9-9F55-E79BE29C88B4}" destId="{7730C2E2-82C4-4C8B-BCA6-2CD5D75DAE86}" srcOrd="0" destOrd="0" presId="urn:microsoft.com/office/officeart/2005/8/layout/radial1"/>
    <dgm:cxn modelId="{C1408820-10E4-4EE6-8FCA-3DD06E7E2994}" type="presParOf" srcId="{658FA64C-04AA-46FF-B87F-AC0A9A850151}" destId="{A3754609-31BA-4624-BE43-3E2256B2EBFD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91B7A-8349-44A6-8D60-234706EF1F03}">
      <dsp:nvSpPr>
        <dsp:cNvPr id="0" name=""/>
        <dsp:cNvSpPr/>
      </dsp:nvSpPr>
      <dsp:spPr>
        <a:xfrm>
          <a:off x="4853424" y="2119388"/>
          <a:ext cx="2134225" cy="2147955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প্রতিযোগিতা মূলক সাতার ০৪ প্রকার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65974" y="2433949"/>
        <a:ext cx="1509125" cy="1518833"/>
      </dsp:txXfrm>
    </dsp:sp>
    <dsp:sp modelId="{71F3C6CC-0CBC-4638-8E6D-449A86713CCB}">
      <dsp:nvSpPr>
        <dsp:cNvPr id="0" name=""/>
        <dsp:cNvSpPr/>
      </dsp:nvSpPr>
      <dsp:spPr>
        <a:xfrm rot="16200000">
          <a:off x="5804518" y="1621722"/>
          <a:ext cx="232038" cy="5706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839324" y="1770659"/>
        <a:ext cx="162427" cy="342395"/>
      </dsp:txXfrm>
    </dsp:sp>
    <dsp:sp modelId="{4434041C-9272-449F-98DC-3EE6272A996B}">
      <dsp:nvSpPr>
        <dsp:cNvPr id="0" name=""/>
        <dsp:cNvSpPr/>
      </dsp:nvSpPr>
      <dsp:spPr>
        <a:xfrm>
          <a:off x="5081335" y="3175"/>
          <a:ext cx="1678404" cy="1678404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মুক্ত সাঁতার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27132" y="248972"/>
        <a:ext cx="1186810" cy="1186810"/>
      </dsp:txXfrm>
    </dsp:sp>
    <dsp:sp modelId="{8CD38AD4-DF3C-45A5-9672-40D332D688D6}">
      <dsp:nvSpPr>
        <dsp:cNvPr id="0" name=""/>
        <dsp:cNvSpPr/>
      </dsp:nvSpPr>
      <dsp:spPr>
        <a:xfrm>
          <a:off x="7085478" y="2908037"/>
          <a:ext cx="235676" cy="5706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085478" y="3022168"/>
        <a:ext cx="164973" cy="342395"/>
      </dsp:txXfrm>
    </dsp:sp>
    <dsp:sp modelId="{6343C52F-987F-4DCC-865D-206F21862E8F}">
      <dsp:nvSpPr>
        <dsp:cNvPr id="0" name=""/>
        <dsp:cNvSpPr/>
      </dsp:nvSpPr>
      <dsp:spPr>
        <a:xfrm>
          <a:off x="7432324" y="2354163"/>
          <a:ext cx="1678404" cy="1678404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চিৎ সাঁতার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78121" y="2599960"/>
        <a:ext cx="1186810" cy="1186810"/>
      </dsp:txXfrm>
    </dsp:sp>
    <dsp:sp modelId="{67BBF02F-2BE3-491D-B9D9-B622AAEF8A1C}">
      <dsp:nvSpPr>
        <dsp:cNvPr id="0" name=""/>
        <dsp:cNvSpPr/>
      </dsp:nvSpPr>
      <dsp:spPr>
        <a:xfrm rot="5400000">
          <a:off x="5804518" y="4194352"/>
          <a:ext cx="232038" cy="5706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839324" y="4273678"/>
        <a:ext cx="162427" cy="342395"/>
      </dsp:txXfrm>
    </dsp:sp>
    <dsp:sp modelId="{478D5F5F-D39E-44CD-9474-0966D6A4A373}">
      <dsp:nvSpPr>
        <dsp:cNvPr id="0" name=""/>
        <dsp:cNvSpPr/>
      </dsp:nvSpPr>
      <dsp:spPr>
        <a:xfrm>
          <a:off x="5081335" y="4705152"/>
          <a:ext cx="1678404" cy="1678404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প্রজাপতি সাঁতার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27132" y="4950949"/>
        <a:ext cx="1186810" cy="1186810"/>
      </dsp:txXfrm>
    </dsp:sp>
    <dsp:sp modelId="{CC27EC56-764E-4A58-8D70-2B4C65CDF308}">
      <dsp:nvSpPr>
        <dsp:cNvPr id="0" name=""/>
        <dsp:cNvSpPr/>
      </dsp:nvSpPr>
      <dsp:spPr>
        <a:xfrm rot="10800000">
          <a:off x="4526270" y="2908037"/>
          <a:ext cx="231189" cy="5706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595627" y="3022168"/>
        <a:ext cx="161832" cy="342395"/>
      </dsp:txXfrm>
    </dsp:sp>
    <dsp:sp modelId="{DDEF3554-1D40-459C-B1CE-13E720C22A62}">
      <dsp:nvSpPr>
        <dsp:cNvPr id="0" name=""/>
        <dsp:cNvSpPr/>
      </dsp:nvSpPr>
      <dsp:spPr>
        <a:xfrm>
          <a:off x="2721879" y="2416684"/>
          <a:ext cx="1695339" cy="155336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</a:rPr>
            <a:t>বুক </a:t>
          </a: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সাঁতার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970156" y="2644169"/>
        <a:ext cx="1198785" cy="1098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7B228-5D5D-4693-B48A-7408DC85077F}">
      <dsp:nvSpPr>
        <dsp:cNvPr id="0" name=""/>
        <dsp:cNvSpPr/>
      </dsp:nvSpPr>
      <dsp:spPr>
        <a:xfrm>
          <a:off x="4718029" y="2151185"/>
          <a:ext cx="2410196" cy="1915548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সাঁতার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শেখার সহায়ক জিনিষ গুলু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70994" y="2431711"/>
        <a:ext cx="1704266" cy="1354496"/>
      </dsp:txXfrm>
    </dsp:sp>
    <dsp:sp modelId="{1D670AF6-A0F0-4216-8C45-BF3DDBBE702B}">
      <dsp:nvSpPr>
        <dsp:cNvPr id="0" name=""/>
        <dsp:cNvSpPr/>
      </dsp:nvSpPr>
      <dsp:spPr>
        <a:xfrm rot="16200000">
          <a:off x="5715640" y="1930683"/>
          <a:ext cx="414974" cy="26030"/>
        </a:xfrm>
        <a:custGeom>
          <a:avLst/>
          <a:gdLst/>
          <a:ahLst/>
          <a:cxnLst/>
          <a:rect l="0" t="0" r="0" b="0"/>
          <a:pathLst>
            <a:path>
              <a:moveTo>
                <a:pt x="0" y="13015"/>
              </a:moveTo>
              <a:lnTo>
                <a:pt x="414974" y="130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12753" y="1933324"/>
        <a:ext cx="20748" cy="20748"/>
      </dsp:txXfrm>
    </dsp:sp>
    <dsp:sp modelId="{64A25629-8FED-43CB-8E7C-CA229CDA9C8E}">
      <dsp:nvSpPr>
        <dsp:cNvPr id="0" name=""/>
        <dsp:cNvSpPr/>
      </dsp:nvSpPr>
      <dsp:spPr>
        <a:xfrm>
          <a:off x="5066565" y="23085"/>
          <a:ext cx="1713125" cy="1713125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ভাসমান কাঠ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17446" y="273966"/>
        <a:ext cx="1211363" cy="1211363"/>
      </dsp:txXfrm>
    </dsp:sp>
    <dsp:sp modelId="{1BB729DF-B7DB-4111-ADD2-8D0491441B41}">
      <dsp:nvSpPr>
        <dsp:cNvPr id="0" name=""/>
        <dsp:cNvSpPr/>
      </dsp:nvSpPr>
      <dsp:spPr>
        <a:xfrm rot="19800000">
          <a:off x="6881580" y="2471301"/>
          <a:ext cx="246923" cy="26030"/>
        </a:xfrm>
        <a:custGeom>
          <a:avLst/>
          <a:gdLst/>
          <a:ahLst/>
          <a:cxnLst/>
          <a:rect l="0" t="0" r="0" b="0"/>
          <a:pathLst>
            <a:path>
              <a:moveTo>
                <a:pt x="0" y="13015"/>
              </a:moveTo>
              <a:lnTo>
                <a:pt x="246923" y="130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98869" y="2478143"/>
        <a:ext cx="12346" cy="12346"/>
      </dsp:txXfrm>
    </dsp:sp>
    <dsp:sp modelId="{26EC7BD5-90AF-448B-8819-3AE1CA87AAF1}">
      <dsp:nvSpPr>
        <dsp:cNvPr id="0" name=""/>
        <dsp:cNvSpPr/>
      </dsp:nvSpPr>
      <dsp:spPr>
        <a:xfrm>
          <a:off x="6997205" y="1137741"/>
          <a:ext cx="1713125" cy="1713125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ভাসমান বাঁশ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48086" y="1388622"/>
        <a:ext cx="1211363" cy="1211363"/>
      </dsp:txXfrm>
    </dsp:sp>
    <dsp:sp modelId="{CE4EE30C-D148-4053-962E-81D6B7F46FA0}">
      <dsp:nvSpPr>
        <dsp:cNvPr id="0" name=""/>
        <dsp:cNvSpPr/>
      </dsp:nvSpPr>
      <dsp:spPr>
        <a:xfrm rot="1800000">
          <a:off x="6881580" y="3720588"/>
          <a:ext cx="246923" cy="26030"/>
        </a:xfrm>
        <a:custGeom>
          <a:avLst/>
          <a:gdLst/>
          <a:ahLst/>
          <a:cxnLst/>
          <a:rect l="0" t="0" r="0" b="0"/>
          <a:pathLst>
            <a:path>
              <a:moveTo>
                <a:pt x="0" y="13015"/>
              </a:moveTo>
              <a:lnTo>
                <a:pt x="246923" y="130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98869" y="3727430"/>
        <a:ext cx="12346" cy="12346"/>
      </dsp:txXfrm>
    </dsp:sp>
    <dsp:sp modelId="{A44EA554-4AB5-444F-B7F1-8D829ABA7250}">
      <dsp:nvSpPr>
        <dsp:cNvPr id="0" name=""/>
        <dsp:cNvSpPr/>
      </dsp:nvSpPr>
      <dsp:spPr>
        <a:xfrm>
          <a:off x="6997205" y="3367052"/>
          <a:ext cx="1713125" cy="1713125"/>
        </a:xfrm>
        <a:prstGeom prst="ellipse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জীবন রক্ষার জন্য বয়া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48086" y="3617933"/>
        <a:ext cx="1211363" cy="1211363"/>
      </dsp:txXfrm>
    </dsp:sp>
    <dsp:sp modelId="{99C5D40B-E353-4487-A1DC-4D77A210C354}">
      <dsp:nvSpPr>
        <dsp:cNvPr id="0" name=""/>
        <dsp:cNvSpPr/>
      </dsp:nvSpPr>
      <dsp:spPr>
        <a:xfrm rot="5400000">
          <a:off x="5715640" y="4261206"/>
          <a:ext cx="414974" cy="26030"/>
        </a:xfrm>
        <a:custGeom>
          <a:avLst/>
          <a:gdLst/>
          <a:ahLst/>
          <a:cxnLst/>
          <a:rect l="0" t="0" r="0" b="0"/>
          <a:pathLst>
            <a:path>
              <a:moveTo>
                <a:pt x="0" y="13015"/>
              </a:moveTo>
              <a:lnTo>
                <a:pt x="414974" y="130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12753" y="4263847"/>
        <a:ext cx="20748" cy="20748"/>
      </dsp:txXfrm>
    </dsp:sp>
    <dsp:sp modelId="{FF0A5159-5C77-4E39-B6BB-7D005CB9DC22}">
      <dsp:nvSpPr>
        <dsp:cNvPr id="0" name=""/>
        <dsp:cNvSpPr/>
      </dsp:nvSpPr>
      <dsp:spPr>
        <a:xfrm>
          <a:off x="5066565" y="4481708"/>
          <a:ext cx="1713125" cy="1713125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মটরগাড়ীর চাকার  টিউব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17446" y="4732589"/>
        <a:ext cx="1211363" cy="1211363"/>
      </dsp:txXfrm>
    </dsp:sp>
    <dsp:sp modelId="{34B34A5B-88F0-4F62-ACEC-5BD9521D5ADB}">
      <dsp:nvSpPr>
        <dsp:cNvPr id="0" name=""/>
        <dsp:cNvSpPr/>
      </dsp:nvSpPr>
      <dsp:spPr>
        <a:xfrm rot="9000000">
          <a:off x="4717752" y="3720588"/>
          <a:ext cx="246923" cy="26030"/>
        </a:xfrm>
        <a:custGeom>
          <a:avLst/>
          <a:gdLst/>
          <a:ahLst/>
          <a:cxnLst/>
          <a:rect l="0" t="0" r="0" b="0"/>
          <a:pathLst>
            <a:path>
              <a:moveTo>
                <a:pt x="0" y="13015"/>
              </a:moveTo>
              <a:lnTo>
                <a:pt x="246923" y="130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835040" y="3727430"/>
        <a:ext cx="12346" cy="12346"/>
      </dsp:txXfrm>
    </dsp:sp>
    <dsp:sp modelId="{E7CDF241-4EDF-4EC4-B763-B7C7DD5A6B45}">
      <dsp:nvSpPr>
        <dsp:cNvPr id="0" name=""/>
        <dsp:cNvSpPr/>
      </dsp:nvSpPr>
      <dsp:spPr>
        <a:xfrm>
          <a:off x="3135924" y="3367052"/>
          <a:ext cx="1713125" cy="1713125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কলাগাছ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86805" y="3617933"/>
        <a:ext cx="1211363" cy="1211363"/>
      </dsp:txXfrm>
    </dsp:sp>
    <dsp:sp modelId="{84A8986D-90DD-45C9-9F55-E79BE29C88B4}">
      <dsp:nvSpPr>
        <dsp:cNvPr id="0" name=""/>
        <dsp:cNvSpPr/>
      </dsp:nvSpPr>
      <dsp:spPr>
        <a:xfrm rot="12600000">
          <a:off x="4717752" y="2471301"/>
          <a:ext cx="246923" cy="26030"/>
        </a:xfrm>
        <a:custGeom>
          <a:avLst/>
          <a:gdLst/>
          <a:ahLst/>
          <a:cxnLst/>
          <a:rect l="0" t="0" r="0" b="0"/>
          <a:pathLst>
            <a:path>
              <a:moveTo>
                <a:pt x="0" y="13015"/>
              </a:moveTo>
              <a:lnTo>
                <a:pt x="246923" y="130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835040" y="2478143"/>
        <a:ext cx="12346" cy="12346"/>
      </dsp:txXfrm>
    </dsp:sp>
    <dsp:sp modelId="{A3754609-31BA-4624-BE43-3E2256B2EBFD}">
      <dsp:nvSpPr>
        <dsp:cNvPr id="0" name=""/>
        <dsp:cNvSpPr/>
      </dsp:nvSpPr>
      <dsp:spPr>
        <a:xfrm>
          <a:off x="3135924" y="1137741"/>
          <a:ext cx="1713125" cy="1713125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শুকনো নারিকেল গাছ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86805" y="1388622"/>
        <a:ext cx="1211363" cy="1211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01C-C0B3-4B17-9E6F-3E736C29238B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D6B4-1D5D-4BD5-8E32-165F60C9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4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01C-C0B3-4B17-9E6F-3E736C29238B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D6B4-1D5D-4BD5-8E32-165F60C9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1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01C-C0B3-4B17-9E6F-3E736C29238B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D6B4-1D5D-4BD5-8E32-165F60C9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0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01C-C0B3-4B17-9E6F-3E736C29238B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D6B4-1D5D-4BD5-8E32-165F60C9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7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01C-C0B3-4B17-9E6F-3E736C29238B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D6B4-1D5D-4BD5-8E32-165F60C9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0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01C-C0B3-4B17-9E6F-3E736C29238B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D6B4-1D5D-4BD5-8E32-165F60C9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0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01C-C0B3-4B17-9E6F-3E736C29238B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D6B4-1D5D-4BD5-8E32-165F60C9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9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01C-C0B3-4B17-9E6F-3E736C29238B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D6B4-1D5D-4BD5-8E32-165F60C9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0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01C-C0B3-4B17-9E6F-3E736C29238B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D6B4-1D5D-4BD5-8E32-165F60C9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3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01C-C0B3-4B17-9E6F-3E736C29238B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D6B4-1D5D-4BD5-8E32-165F60C9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2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01C-C0B3-4B17-9E6F-3E736C29238B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D6B4-1D5D-4BD5-8E32-165F60C9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7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F101C-C0B3-4B17-9E6F-3E736C29238B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4D6B4-1D5D-4BD5-8E32-165F60C9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9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&#2439;&#2478;&#2503;&#2439;&#2482;-ahaque115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4414" y="354842"/>
            <a:ext cx="4804012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119" y="2060812"/>
            <a:ext cx="4366601" cy="42308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117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48" y="549193"/>
            <a:ext cx="4006381" cy="2885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12" y="549192"/>
            <a:ext cx="4102822" cy="2885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85" y="3608340"/>
            <a:ext cx="4904338" cy="30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0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5381" y="1265042"/>
            <a:ext cx="2606723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 পত্র - ২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1352" y="2680839"/>
            <a:ext cx="8373426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শেখার সহায়ক জিনিষ গুলু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কি</a:t>
            </a: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(জোড়ায় কাজ)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80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39438201"/>
              </p:ext>
            </p:extLst>
          </p:nvPr>
        </p:nvGraphicFramePr>
        <p:xfrm>
          <a:off x="95535" y="337625"/>
          <a:ext cx="11846256" cy="621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8615" y="627797"/>
            <a:ext cx="1869743" cy="83099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6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17B228-5D5D-4693-B48A-7408DC850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BC17B228-5D5D-4693-B48A-7408DC850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BC17B228-5D5D-4693-B48A-7408DC850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>
                                            <p:graphicEl>
                                              <a:dgm id="{BC17B228-5D5D-4693-B48A-7408DC850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17B228-5D5D-4693-B48A-7408DC850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670AF6-A0F0-4216-8C45-BF3DDBBE7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1D670AF6-A0F0-4216-8C45-BF3DDBBE7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1D670AF6-A0F0-4216-8C45-BF3DDBBE7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graphicEl>
                                              <a:dgm id="{1D670AF6-A0F0-4216-8C45-BF3DDBBE7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670AF6-A0F0-4216-8C45-BF3DDBBE7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25629-8FED-43CB-8E7C-CA229CDA9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64A25629-8FED-43CB-8E7C-CA229CDA9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64A25629-8FED-43CB-8E7C-CA229CDA9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graphicEl>
                                              <a:dgm id="{64A25629-8FED-43CB-8E7C-CA229CDA9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25629-8FED-43CB-8E7C-CA229CDA9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B729DF-B7DB-4111-ADD2-8D0491441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1BB729DF-B7DB-4111-ADD2-8D0491441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1BB729DF-B7DB-4111-ADD2-8D0491441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graphicEl>
                                              <a:dgm id="{1BB729DF-B7DB-4111-ADD2-8D0491441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B729DF-B7DB-4111-ADD2-8D0491441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EC7BD5-90AF-448B-8819-3AE1CA87A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26EC7BD5-90AF-448B-8819-3AE1CA87A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26EC7BD5-90AF-448B-8819-3AE1CA87A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4">
                                            <p:graphicEl>
                                              <a:dgm id="{26EC7BD5-90AF-448B-8819-3AE1CA87A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EC7BD5-90AF-448B-8819-3AE1CA87A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4EE30C-D148-4053-962E-81D6B7F46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CE4EE30C-D148-4053-962E-81D6B7F46F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CE4EE30C-D148-4053-962E-81D6B7F46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4">
                                            <p:graphicEl>
                                              <a:dgm id="{CE4EE30C-D148-4053-962E-81D6B7F46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4EE30C-D148-4053-962E-81D6B7F46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4EA554-4AB5-444F-B7F1-8D829ABA7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A44EA554-4AB5-444F-B7F1-8D829ABA7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A44EA554-4AB5-444F-B7F1-8D829ABA7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">
                                            <p:graphicEl>
                                              <a:dgm id="{A44EA554-4AB5-444F-B7F1-8D829ABA7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4EA554-4AB5-444F-B7F1-8D829ABA7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C5D40B-E353-4487-A1DC-4D77A210C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dgm id="{99C5D40B-E353-4487-A1DC-4D77A210C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99C5D40B-E353-4487-A1DC-4D77A210C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4">
                                            <p:graphicEl>
                                              <a:dgm id="{99C5D40B-E353-4487-A1DC-4D77A210C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C5D40B-E353-4487-A1DC-4D77A210C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0A5159-5C77-4E39-B6BB-7D005CB9D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FF0A5159-5C77-4E39-B6BB-7D005CB9D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FF0A5159-5C77-4E39-B6BB-7D005CB9D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4">
                                            <p:graphicEl>
                                              <a:dgm id="{FF0A5159-5C77-4E39-B6BB-7D005CB9D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0A5159-5C77-4E39-B6BB-7D005CB9D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B34A5B-88F0-4F62-ACEC-5BD9521D5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graphicEl>
                                              <a:dgm id="{34B34A5B-88F0-4F62-ACEC-5BD9521D5A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34B34A5B-88F0-4F62-ACEC-5BD9521D5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4">
                                            <p:graphicEl>
                                              <a:dgm id="{34B34A5B-88F0-4F62-ACEC-5BD9521D5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B34A5B-88F0-4F62-ACEC-5BD9521D5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CDF241-4EDF-4EC4-B763-B7C7DD5A6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graphicEl>
                                              <a:dgm id="{E7CDF241-4EDF-4EC4-B763-B7C7DD5A6B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graphicEl>
                                              <a:dgm id="{E7CDF241-4EDF-4EC4-B763-B7C7DD5A6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4">
                                            <p:graphicEl>
                                              <a:dgm id="{E7CDF241-4EDF-4EC4-B763-B7C7DD5A6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CDF241-4EDF-4EC4-B763-B7C7DD5A6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A8986D-90DD-45C9-9F55-E79BE29C8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graphicEl>
                                              <a:dgm id="{84A8986D-90DD-45C9-9F55-E79BE29C88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84A8986D-90DD-45C9-9F55-E79BE29C8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4">
                                            <p:graphicEl>
                                              <a:dgm id="{84A8986D-90DD-45C9-9F55-E79BE29C8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A8986D-90DD-45C9-9F55-E79BE29C8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754609-31BA-4624-BE43-3E2256B2E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graphicEl>
                                              <a:dgm id="{A3754609-31BA-4624-BE43-3E2256B2EB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A3754609-31BA-4624-BE43-3E2256B2E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4">
                                            <p:graphicEl>
                                              <a:dgm id="{A3754609-31BA-4624-BE43-3E2256B2E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754609-31BA-4624-BE43-3E2256B2E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1056408"/>
            <a:ext cx="3474513" cy="2419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30" y="1070056"/>
            <a:ext cx="3632220" cy="2406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09" y="1056408"/>
            <a:ext cx="3704325" cy="2406346"/>
          </a:xfrm>
          <a:prstGeom prst="rect">
            <a:avLst/>
          </a:prstGeom>
        </p:spPr>
      </p:pic>
      <p:pic>
        <p:nvPicPr>
          <p:cNvPr id="4" name="Butterfly Swimming Technique - Strok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48250" y="3632863"/>
            <a:ext cx="4990531" cy="28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2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60" y="415333"/>
            <a:ext cx="2415653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 পত্র  -৩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5529" y="1425235"/>
            <a:ext cx="7519916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প্রজাপতি সাঁতারের নিয়মাবলি লিখ।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3760" y="2421708"/>
            <a:ext cx="2292823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2314" y="3775994"/>
            <a:ext cx="10420068" cy="286232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প্রজাপতি সাঁতার আরম্ভ ব্লকে উঠে ঝাঁপ দিয়ে শুরু করতে হয়।</a:t>
            </a:r>
          </a:p>
          <a:p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প্রজাপতি সাঁতার বুকের উপর ভর করে সাঁতার কাটতে হয়।</a:t>
            </a:r>
          </a:p>
          <a:p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লেন পরিবর্তন করা যাবেনা।</a:t>
            </a:r>
          </a:p>
          <a:p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পায়ের পাতা দিয়ে কিক মারতে হয়।</a:t>
            </a:r>
          </a:p>
          <a:p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প্রতি ষ্ট্রোকে নিঃশ্বাস না নিলেও চলবে।</a:t>
            </a:r>
          </a:p>
        </p:txBody>
      </p:sp>
    </p:spTree>
    <p:extLst>
      <p:ext uri="{BB962C8B-B14F-4D97-AF65-F5344CB8AC3E}">
        <p14:creationId xmlns:p14="http://schemas.microsoft.com/office/powerpoint/2010/main" val="115876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1" y="2415654"/>
            <a:ext cx="10181230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 হাত কোমরের পিছনে যেতে পারে।</a:t>
            </a:r>
          </a:p>
          <a:p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 টার্ণিয়ের সময় দুই হাত দিয়ে এক সাথে ওয়াল স্পর্শ করতে হয়।</a:t>
            </a:r>
          </a:p>
          <a:p>
            <a:endParaRPr lang="bn-BD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 সমাপ্তি রেখায় দুই হাত এক সাথে স্পর্শ করতে হবে।</a:t>
            </a:r>
          </a:p>
        </p:txBody>
      </p:sp>
    </p:spTree>
    <p:extLst>
      <p:ext uri="{BB962C8B-B14F-4D97-AF65-F5344CB8AC3E}">
        <p14:creationId xmlns:p14="http://schemas.microsoft.com/office/powerpoint/2010/main" val="191643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3687" y="386965"/>
            <a:ext cx="2593075" cy="110799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262" y="2579427"/>
            <a:ext cx="10617957" cy="320087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সাঁতার প্রতিযোগিতায় পানিতে নেমে সাঁতার আরম্ভ করতে হয়।</a:t>
            </a:r>
          </a:p>
          <a:p>
            <a:endParaRPr lang="bn-BD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বুক সাঁতার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প্রজাপতি সাঁতার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চিৎ সাঁতার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মুক্ত সাঁতার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92824" y="4585649"/>
                <a:ext cx="887104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824" y="4585649"/>
                <a:ext cx="887104" cy="6215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93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7407" y="556846"/>
            <a:ext cx="2552131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3" y="2119209"/>
            <a:ext cx="2619375" cy="1743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37" y="2119209"/>
            <a:ext cx="2743200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81" y="2119210"/>
            <a:ext cx="2762250" cy="1743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89963" y="5009148"/>
            <a:ext cx="8407021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 চার প্রকার সাঁতারের কলা কৌশল গুলু লিখ।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043" y="2119209"/>
            <a:ext cx="2677010" cy="178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833" y="1255594"/>
            <a:ext cx="9142530" cy="450892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7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5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2692" y="832513"/>
            <a:ext cx="3971498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1504" y="2129051"/>
            <a:ext cx="8693624" cy="44627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আজিজুল হক</a:t>
            </a:r>
          </a:p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তিলকপুর উচ্চ বিদ্যালয়</a:t>
            </a:r>
          </a:p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তিলকপুর,আক্কেলপুর,জয়পুরহাট।</a:t>
            </a:r>
          </a:p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০১৯১৫৮৫৬৮৯৬,০১৭৮২৯১৪৪৪৫</a:t>
            </a:r>
          </a:p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ইমেইল-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ahaque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115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@gmail.com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4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1748" y="614148"/>
            <a:ext cx="3411940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530" y="1777166"/>
            <a:ext cx="10440537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শ্রেণিঃ-অষ্টম</a:t>
            </a:r>
          </a:p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 শারীরিক শিক্ষা ও স্বাস্থ্য</a:t>
            </a:r>
          </a:p>
          <a:p>
            <a:pPr algn="ctr"/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অধ্যায়ঃ- পঞ্চম</a:t>
            </a:r>
          </a:p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পাঠঃ- ০৬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সময়ঃ- ৪৫ মিনিট</a:t>
            </a:r>
          </a:p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তারিখঃ- ১৭/১২/২০১৩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5583" y="1151660"/>
            <a:ext cx="8693624" cy="5049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66" y="2849193"/>
            <a:ext cx="3656008" cy="2517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157" y="2849194"/>
            <a:ext cx="3309163" cy="2517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3" y="2849193"/>
            <a:ext cx="3324800" cy="25173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25087" y="530945"/>
            <a:ext cx="7096835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9553" y="5310177"/>
            <a:ext cx="184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সুইমিং পুল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9315" y="5310178"/>
            <a:ext cx="238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সাঁতারের লগো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58616" y="5433288"/>
            <a:ext cx="233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</a:rPr>
              <a:t>প্রজাপতি সাঁতার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6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5838" y="1760562"/>
            <a:ext cx="427175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2126" y="3916907"/>
            <a:ext cx="8083569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 মূলক সাঁতার</a:t>
            </a:r>
            <a:r>
              <a:rPr lang="bn-BD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9708" y="382095"/>
            <a:ext cx="3807726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8425" y="2318888"/>
            <a:ext cx="7970292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341" y="3643533"/>
            <a:ext cx="11218460" cy="2862322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প্রতিযোগিতা মূলক সাঁতার কত প্রকার ও কি কি তা বলতে পারবে।</a:t>
            </a:r>
          </a:p>
          <a:p>
            <a:endParaRPr lang="bn-BD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সাঁতার  শেখার সহায়ক জিনিষ গুলু কি কি তা বলতে পারবে।</a:t>
            </a:r>
          </a:p>
          <a:p>
            <a:endParaRPr lang="bn-BD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প্রজাপতি সাঁতারের নিয়মাবলি বলতে পারবে।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4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7" y="1321765"/>
            <a:ext cx="5287373" cy="361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885" y="1321764"/>
            <a:ext cx="5402599" cy="36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22181" y="1232497"/>
            <a:ext cx="3248167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 পত্রঃ- 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1039" y="3260380"/>
            <a:ext cx="7990449" cy="12618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 মূলক সাঁতার কত প্রকার কি কি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(একক কাজ)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4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94694865"/>
              </p:ext>
            </p:extLst>
          </p:nvPr>
        </p:nvGraphicFramePr>
        <p:xfrm>
          <a:off x="232013" y="323558"/>
          <a:ext cx="11832608" cy="638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5219" y="586854"/>
            <a:ext cx="2047163" cy="83099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মাধান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7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591B7A-8349-44A6-8D60-234706EF1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2E591B7A-8349-44A6-8D60-234706EF1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2E591B7A-8349-44A6-8D60-234706EF1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graphicEl>
                                              <a:dgm id="{2E591B7A-8349-44A6-8D60-234706EF1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591B7A-8349-44A6-8D60-234706EF1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F3C6CC-0CBC-4638-8E6D-449A86713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71F3C6CC-0CBC-4638-8E6D-449A86713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71F3C6CC-0CBC-4638-8E6D-449A86713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graphicEl>
                                              <a:dgm id="{71F3C6CC-0CBC-4638-8E6D-449A86713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F3C6CC-0CBC-4638-8E6D-449A86713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34041C-9272-449F-98DC-3EE6272A9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4434041C-9272-449F-98DC-3EE6272A9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4434041C-9272-449F-98DC-3EE6272A9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">
                                            <p:graphicEl>
                                              <a:dgm id="{4434041C-9272-449F-98DC-3EE6272A9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34041C-9272-449F-98DC-3EE6272A9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D38AD4-DF3C-45A5-9672-40D332D68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8CD38AD4-DF3C-45A5-9672-40D332D688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8CD38AD4-DF3C-45A5-9672-40D332D68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">
                                            <p:graphicEl>
                                              <a:dgm id="{8CD38AD4-DF3C-45A5-9672-40D332D68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D38AD4-DF3C-45A5-9672-40D332D68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43C52F-987F-4DCC-865D-206F21862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6343C52F-987F-4DCC-865D-206F21862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6343C52F-987F-4DCC-865D-206F21862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">
                                            <p:graphicEl>
                                              <a:dgm id="{6343C52F-987F-4DCC-865D-206F21862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43C52F-987F-4DCC-865D-206F21862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BBF02F-2BE3-491D-B9D9-B622AAEF8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graphicEl>
                                              <a:dgm id="{67BBF02F-2BE3-491D-B9D9-B622AAEF8A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67BBF02F-2BE3-491D-B9D9-B622AAEF8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">
                                            <p:graphicEl>
                                              <a:dgm id="{67BBF02F-2BE3-491D-B9D9-B622AAEF8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BBF02F-2BE3-491D-B9D9-B622AAEF8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8D5F5F-D39E-44CD-9474-0966D6A4A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478D5F5F-D39E-44CD-9474-0966D6A4A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478D5F5F-D39E-44CD-9474-0966D6A4A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">
                                            <p:graphicEl>
                                              <a:dgm id="{478D5F5F-D39E-44CD-9474-0966D6A4A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8D5F5F-D39E-44CD-9474-0966D6A4A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27EC56-764E-4A58-8D70-2B4C65CDF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CC27EC56-764E-4A58-8D70-2B4C65CDF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CC27EC56-764E-4A58-8D70-2B4C65CDF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CC27EC56-764E-4A58-8D70-2B4C65CDF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27EC56-764E-4A58-8D70-2B4C65CDF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EF3554-1D40-459C-B1CE-13E720C22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DEF3554-1D40-459C-B1CE-13E720C22A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DEF3554-1D40-459C-B1CE-13E720C22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DDEF3554-1D40-459C-B1CE-13E720C22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EF3554-1D40-459C-B1CE-13E720C22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290</Words>
  <Application>Microsoft Office PowerPoint</Application>
  <PresentationFormat>Widescreen</PresentationFormat>
  <Paragraphs>72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tilukpur</dc:creator>
  <cp:lastModifiedBy>tilukpur</cp:lastModifiedBy>
  <cp:revision>158</cp:revision>
  <dcterms:created xsi:type="dcterms:W3CDTF">2013-12-16T03:24:15Z</dcterms:created>
  <dcterms:modified xsi:type="dcterms:W3CDTF">2013-12-17T04:50:46Z</dcterms:modified>
</cp:coreProperties>
</file>